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E4E7411-3956-4B49-A66B-3103D1D15961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C7D716-BA4A-4870-BE71-117AC779B0D5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</a:t>
            </a:r>
            <a:br>
              <a:rPr lang="en-US" dirty="0"/>
            </a:br>
            <a:r>
              <a:rPr lang="en-US" dirty="0" smtClean="0"/>
              <a:t>on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Deployment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Kubernetes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4869160"/>
            <a:ext cx="7854696" cy="1752600"/>
          </a:xfrm>
        </p:spPr>
        <p:txBody>
          <a:bodyPr/>
          <a:lstStyle/>
          <a:p>
            <a:pPr algn="l"/>
            <a:r>
              <a:rPr lang="en-US" sz="2800" dirty="0"/>
              <a:t>Presented by :-</a:t>
            </a:r>
            <a:r>
              <a:rPr lang="en-IN" sz="2800" dirty="0"/>
              <a:t>                                        Guided by :-</a:t>
            </a:r>
          </a:p>
          <a:p>
            <a:pPr algn="l"/>
            <a:r>
              <a:rPr lang="en-US" dirty="0"/>
              <a:t>Rahul </a:t>
            </a:r>
            <a:r>
              <a:rPr lang="en-US" dirty="0" err="1"/>
              <a:t>Bhati</a:t>
            </a:r>
            <a:r>
              <a:rPr lang="en-US" dirty="0"/>
              <a:t>                                                   </a:t>
            </a:r>
            <a:r>
              <a:rPr lang="en-US" dirty="0" err="1"/>
              <a:t>Ashish</a:t>
            </a:r>
            <a:r>
              <a:rPr lang="en-US" dirty="0"/>
              <a:t> Sir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716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87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07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93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71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17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75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20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15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62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7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11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53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30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44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81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68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26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1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9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327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06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919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4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03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041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955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0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2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039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766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88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8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355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74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518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48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97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0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55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26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0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7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</TotalTime>
  <Words>11</Words>
  <Application>Microsoft Office PowerPoint</Application>
  <PresentationFormat>On-screen Show (4:3)</PresentationFormat>
  <Paragraphs>3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Flow</vt:lpstr>
      <vt:lpstr>Presentation on Deployment (Kubernetes)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RAHUL BHATI</dc:creator>
  <cp:lastModifiedBy>RAHUL BHATI</cp:lastModifiedBy>
  <cp:revision>4</cp:revision>
  <dcterms:created xsi:type="dcterms:W3CDTF">2023-07-17T16:55:09Z</dcterms:created>
  <dcterms:modified xsi:type="dcterms:W3CDTF">2023-07-17T17:07:55Z</dcterms:modified>
</cp:coreProperties>
</file>